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4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DAAEFF1-9DBF-42D1-898E-DF2190A53705}">
          <p14:sldIdLst>
            <p14:sldId id="469"/>
          </p14:sldIdLst>
        </p14:section>
        <p14:section name="Untitled Section" id="{4FAE3EAF-301E-4F35-B54E-C99811822A9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432" y="-90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3.emf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  <a:p>
            <a:endParaRPr lang="en-US" sz="28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124200"/>
            <a:ext cx="6126163" cy="308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003514"/>
              </p:ext>
            </p:extLst>
          </p:nvPr>
        </p:nvGraphicFramePr>
        <p:xfrm>
          <a:off x="5029200" y="3429000"/>
          <a:ext cx="6084887" cy="309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" r:id="rId4" imgW="6084422" imgH="3091426" progId="Word.Document.12">
                  <p:embed/>
                </p:oleObj>
              </mc:Choice>
              <mc:Fallback>
                <p:oleObj name="Document" r:id="rId4" imgW="6084422" imgH="30914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9200" y="3429000"/>
                        <a:ext cx="6084887" cy="309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94340"/>
            <a:ext cx="5940425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37656"/>
            <a:ext cx="5940425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5940425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0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705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TS101881344</vt:lpstr>
      <vt:lpstr>Microsoft Word Document</vt:lpstr>
      <vt:lpstr>Urban Ecology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43</cp:revision>
  <dcterms:created xsi:type="dcterms:W3CDTF">2012-07-03T18:48:29Z</dcterms:created>
  <dcterms:modified xsi:type="dcterms:W3CDTF">2012-07-10T20:06:04Z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